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6" r:id="rId2"/>
    <p:sldId id="288" r:id="rId3"/>
    <p:sldId id="289" r:id="rId4"/>
    <p:sldId id="277" r:id="rId5"/>
    <p:sldId id="278" r:id="rId6"/>
    <p:sldId id="279" r:id="rId7"/>
    <p:sldId id="280" r:id="rId8"/>
    <p:sldId id="281" r:id="rId9"/>
    <p:sldId id="28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8" autoAdjust="0"/>
    <p:restoredTop sz="86435" autoAdjust="0"/>
  </p:normalViewPr>
  <p:slideViewPr>
    <p:cSldViewPr>
      <p:cViewPr>
        <p:scale>
          <a:sx n="90" d="100"/>
          <a:sy n="90" d="100"/>
        </p:scale>
        <p:origin x="-1524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DA623-54B0-4953-AC3A-CDFE7413346C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EB8CB-F095-4C90-B664-FBBD41412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837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8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30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1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217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14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68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302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18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7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49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9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6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4AD79-E09D-455F-82C1-44BCAAAE3B4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03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56792"/>
            <a:ext cx="88569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функциональной грамотности в начальной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школе»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2020-2021учебный год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26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-356651"/>
            <a:ext cx="87849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dirty="0" smtClean="0"/>
          </a:p>
          <a:p>
            <a:pPr fontAlgn="base"/>
            <a:endParaRPr lang="ru-RU" dirty="0"/>
          </a:p>
          <a:p>
            <a:pPr fontAlgn="base"/>
            <a:endParaRPr lang="ru-RU" dirty="0" smtClean="0"/>
          </a:p>
          <a:p>
            <a:pPr algn="just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Эта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поставлена в национальном проекте «Образование»,  включена Государственную программу Российской Федерации  «Развитие образования» до 2025 года.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 определяется на основе международных исследований таких как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TIMSS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PIRLS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международных исследований лежат предметные и интегративные компоненты, включающие  языковую, литературную, математическую, естественнонаучную, читательскую, информационную, коммуникативную, и социальную грамотность.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Основы функциональной грамотности закладываются в начальной школе, где идет интенсивное обучение различным видам речевой деятельности – письму и чтению, говорению и слушанию. 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 учителей, знать теоретическое обоснование содержательного наполнения характеристики функциональной грамотности как планируемого результата обучения современного школьника с учетом преемственности всех уровней.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12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-2434143"/>
            <a:ext cx="8928992" cy="1200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Исходя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этого и, учитывая тему проекта муниципального проекта «Профессиональный рост  педагога в муниципальной образовательной системе»,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разработан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 «Формирование функциональной грамотности в начальной школе».                                                                                                                                         Выбор данной темы обоснован необходимостью определения современного назначения функциональной грамотности в соответствии с условиями жизнедеятельности общества и системы образования в XXI веке, новыми приоритетными целями образования современных школьников,  современными требованиями Федерального государственного образовательного стандарта к освоению основной образовательной программы начального общего образования  не только предметных, но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планируемых результатов обучения и потенциальными возможностями современных учащихся.</a:t>
            </a:r>
          </a:p>
          <a:p>
            <a:pPr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Проект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включает дорожную карту,  в которой представлены мероприятия, направленные на  выявление особенностей функциональной грамотности современного обучающегося как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метапредметного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результата образования, проявляющегося в виде готовности к жизни в изменяющемся обществе, показателя успешности индивидуального развития и достойного представления российского образования на мировом уровне, дополнение содержание образовательной деятельности учителя спектром различных видов функциональной грамотности, обоснование целесообразности ориентировки учителя на формирование интегративных компонентов, раскрытие дидактических механизмов  их формирования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endParaRPr lang="ru-RU" dirty="0"/>
          </a:p>
          <a:p>
            <a:pPr fontAlgn="base"/>
            <a:endParaRPr lang="ru-RU" dirty="0" smtClean="0"/>
          </a:p>
          <a:p>
            <a:pPr fontAlgn="base"/>
            <a:endParaRPr lang="ru-RU" dirty="0"/>
          </a:p>
          <a:p>
            <a:pPr fontAlgn="base"/>
            <a:endParaRPr lang="ru-RU" dirty="0" smtClean="0"/>
          </a:p>
          <a:p>
            <a:pPr fontAlgn="base"/>
            <a:endParaRPr lang="ru-RU" dirty="0"/>
          </a:p>
          <a:p>
            <a:pPr fontAlgn="base"/>
            <a:endParaRPr lang="ru-RU" dirty="0" smtClean="0"/>
          </a:p>
          <a:p>
            <a:pPr fontAlgn="base"/>
            <a:endParaRPr lang="ru-RU" dirty="0"/>
          </a:p>
          <a:p>
            <a:pPr fontAlgn="base"/>
            <a:endParaRPr lang="ru-RU" dirty="0" smtClean="0"/>
          </a:p>
          <a:p>
            <a:pPr fontAlgn="base"/>
            <a:endParaRPr lang="ru-RU" dirty="0"/>
          </a:p>
          <a:p>
            <a:pPr fontAlgn="base"/>
            <a:endParaRPr lang="ru-RU" dirty="0" smtClean="0"/>
          </a:p>
          <a:p>
            <a:pPr fontAlgn="base"/>
            <a:endParaRPr lang="ru-RU" dirty="0"/>
          </a:p>
          <a:p>
            <a:pPr fontAlgn="base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6900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8847"/>
            <a:ext cx="9144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Цель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оказание методического сопровождения деятельности учителей начальных классов, направленного на 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функциональной грамотности обучающихся.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Задачи </a:t>
            </a:r>
            <a:r>
              <a:rPr lang="tt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подходы к проблеме формирования функциональной грамотности обучающихся в начальной школе, оценить 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времени, возможностям детей младшего школьного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</a:p>
          <a:p>
            <a:pPr marL="342900" lvl="0" indent="-342900"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методического сопровождения деятельности  педагогических работников, реализующих программы начального общего образования  по формированию функциональной грамотности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</a:p>
          <a:p>
            <a:pPr marL="342900" lvl="0" indent="-342900"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распространить педагогические достижения в области формирования функциональной грамотности  обучающихся.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Ожидаемый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профессиональных компетенций педагогических работников  для формирования функциональной грамотности обучающихся 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042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00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– руководители ШМО,РМО,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начальных классов   образовательных учреждений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 (50человек).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учреждения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МАОУ «СОШ№3», МАОУ «СОШ№9»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г.Нурлат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МБОУ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Егоркинская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СОШ», МБОУ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Мамыковская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СОШ»Нурлатского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собеседования;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Круглые столы;                                                     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игра;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платформе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66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069971"/>
              </p:ext>
            </p:extLst>
          </p:nvPr>
        </p:nvGraphicFramePr>
        <p:xfrm>
          <a:off x="-1" y="404664"/>
          <a:ext cx="9144002" cy="6453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9713"/>
                <a:gridCol w="4824536"/>
                <a:gridCol w="360040"/>
                <a:gridCol w="1979713"/>
              </a:tblGrid>
              <a:tr h="1023098">
                <a:tc>
                  <a:txBody>
                    <a:bodyPr/>
                    <a:lstStyle/>
                    <a:p>
                      <a:pPr marL="170815"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Задачи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Мероприятия 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исполнения/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          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</a:tr>
              <a:tr h="760879">
                <a:tc gridSpan="4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Подготовительный этап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4844">
                <a:tc rowSpan="4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Проанализировать современные подходы к проблеме формирования функциональной грамотности обучающихся в начальной школе,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Знакомство с достижениями педагогической науки и педагогической практики, с новыми педагогическими технологиями с целью применения этих знаний для анализа и самоанализа педагогической деятельности по формированию функциональной грамотности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  <a:tc rowSpan="4" gridSpan="2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Сентябрь-октябрь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СадыковаЛ.Т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директора по начальному образованию МАОУ «СОШ№3г.Нурлат»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Набиуллина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Г.А.,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творческой группы учителей района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  <a:tc rowSpan="4" hMerge="1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</a:tr>
              <a:tr h="624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образовательных запросов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46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рефлексивной деятельности учителей в ходе 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анализа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педагогической деятельности и выработки 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путей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решения педагогических проблем и затруднений.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4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Оказание методической помощи учителям.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917" marR="6917" marT="13834" marB="13834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16121" y="-34052"/>
            <a:ext cx="91601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«Дорожная карта» по реализации проекта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587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811128"/>
              </p:ext>
            </p:extLst>
          </p:nvPr>
        </p:nvGraphicFramePr>
        <p:xfrm>
          <a:off x="-25845" y="-2"/>
          <a:ext cx="9169846" cy="7158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5456"/>
                <a:gridCol w="4976605"/>
                <a:gridCol w="2627785"/>
              </a:tblGrid>
              <a:tr h="1131230">
                <a:tc rowSpan="7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Разработать       систему методического сопровождения деятельности  педагогических работников, реализующих программы начального общего образования  по формированию функциональной грамотности обучающихся.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ts val="147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ts val="147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5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Деятельностный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мероприятий, направленных  на  педагогическое просвещение педагогов в форме 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оказания методической помощи  в составлении индивидуальных планов  развития педагогов,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создания  условий для роста их профессионального мастерства,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повышения уровня самообразования.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6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проведение обучающих семинаров-практикумов: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5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ТарасоваО.С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методист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Замалетдинова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З.И.,доцент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кафедры дошкольного и начального общего образования ГАОУ ДПО ИРО 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РТ,к.п.н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</a:tr>
              <a:tr h="6118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проведение республиканского семинара специалистами ИРО РТ по теме: «Совершенствование механизмов повышения функциональной грамотности обучающихся» - 35 -50 учителей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24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и совещания со специалистами ИРО РТ на платформе </a:t>
                      </a:r>
                      <a:r>
                        <a:rPr lang="en-US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ZOOM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рук.ШМО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учителей начальных классов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89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семинар – практикум на базе МБОУ «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Егоркинская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 «Методы и приемы </a:t>
                      </a:r>
                      <a:r>
                        <a:rPr lang="ru-RU" sz="125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 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читательской и языковой компетентности»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-февраль 2020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ТарасоваО.С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методист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Белова С.Ф.,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рук.ШМО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учителей 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нач.классов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Егоркинской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Алексеева Н.Г.,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рук.РМО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Калимуллина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С.Н.,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рук.ШМО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Мамыковской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</a:tr>
              <a:tr h="4389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семинар –практикум на базе МАОУ СОШ№3г.Нурлат «Методы и приемы формирования информационной грамотности»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4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семинар –практикум на базе МБОУ «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Мамыковская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 по теме: «Системная работа  по формированию и развитию предметных компетенций (языковая, математическая и естественно-научная)»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8902">
                <a:tc row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50" kern="10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«Мастер-классы» по теме: «Развитие функциональной грамотности в учебной деятельности»на базе МАОУ «СОШ№3»г.Нурлат:</a:t>
                      </a:r>
                      <a:endParaRPr lang="ru-RU" sz="125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row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Март-апрель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ТарасоваО.С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методист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Садыкова Л.Т,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Зам.директора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СОШ№3г.Нурлат,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Тухватуллина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Л.В.,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рук.ШМО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СОШ№3г.Нурлат, 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ЧеботареваН.В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lang="ru-RU" sz="125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рук.РМО</a:t>
                      </a: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</a:tr>
              <a:tr h="212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«Приемы работы с информацией»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эффективных методов и приемов при обучении написанию работ творческого характера в начальной школе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6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Коррекция в развитии письменной речи детей с ОВЗ методом «Гимнастики ума»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 по теме:  «Социальная грамотность»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92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50" kern="10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Круглый стол  - Подведение итогов реализации проекта.</a:t>
                      </a:r>
                      <a:endParaRPr lang="ru-RU" sz="125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2919" marR="2919" marT="5838" marB="583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355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280879"/>
              </p:ext>
            </p:extLst>
          </p:nvPr>
        </p:nvGraphicFramePr>
        <p:xfrm>
          <a:off x="0" y="-3"/>
          <a:ext cx="9143999" cy="6858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9712"/>
                <a:gridCol w="5472608"/>
                <a:gridCol w="1691679"/>
              </a:tblGrid>
              <a:tr h="36411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Рефлексивный этап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</a:tr>
              <a:tr h="818941">
                <a:tc rowSpan="5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Обобщить  и распространить педагогические достижения в области формирования функциональной грамотности обучающихся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результатов педагогической деятельности работников образования: анализ и обобщение педагогических достижений и способов  их получения в собственном опыте.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Апрель-май/рук.ШМО  района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</a:tr>
              <a:tr h="8189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собственных методических разработок, адаптация и модификация традиционных методик, индивидуальных программ.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520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Вооружение педагогов школы наиболее эффективными способами организации образовательного процесса, анализа, экспертизы педагогической деятельности и деятельности учащихся в соответствии с современными требованиями к уровню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обученности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воспитанности учащихся.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520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Тарасова О.С.,методист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Рук.РМО  Чеботарева Н.В. Алексеева Н.Г.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</a:tr>
              <a:tr h="21518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Диссеминация лучшего опыта: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сборника  из лучших методических разработок педагогов, участников  проекта, под названием «Методическое сопровождение учителей начальных классов по формированию функциональной грамотности младших школьников»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Май/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Тарасова </a:t>
                      </a:r>
                      <a:r>
                        <a:rPr lang="ru-RU" sz="1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О.С.,методист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Набиуллина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Г.А.,</a:t>
                      </a:r>
                      <a:r>
                        <a:rPr lang="ru-RU" sz="1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Тухватуллина</a:t>
                      </a: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Л.В.-Творческая группа учителей начальных классов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Lucida Sans Unicode"/>
                        <a:cs typeface="Times New Roman" panose="02020603050405020304" pitchFamily="18" charset="0"/>
                      </a:endParaRPr>
                    </a:p>
                  </a:txBody>
                  <a:tcPr marL="4394" marR="4394" marT="8787" marB="878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597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7346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Учитель является организатором самостоятельной активной познавательной деятельности учащихся, компетентным консультантом и помощником. Его профессиональные умения направляются не просто на контроль знаний и умений школьников, а на диагностику их деятельности, чтобы вовремя помочь квалифицированными действиями, устранить намечающиеся трудности в познании и применении знаний. Эта роль значительно сложнее, нежели при традиционном обучении, и требует от учителя более высокого уровня мастерства.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методы и формы работы оказывают педагогам практическую помощь в решении профессиональных задач, способствуют развитию школьной информационно-образовательной среды, направленной на повышение функциональной грамотности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5298556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832</Words>
  <Application>Microsoft Office PowerPoint</Application>
  <PresentationFormat>Экран (4:3)</PresentationFormat>
  <Paragraphs>145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реализации муниципального проекта в 2020/21 учебном году</dc:title>
  <dc:creator>imc</dc:creator>
  <cp:lastModifiedBy>imc</cp:lastModifiedBy>
  <cp:revision>47</cp:revision>
  <dcterms:created xsi:type="dcterms:W3CDTF">2020-06-08T10:44:52Z</dcterms:created>
  <dcterms:modified xsi:type="dcterms:W3CDTF">2021-02-18T08:39:38Z</dcterms:modified>
</cp:coreProperties>
</file>